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5" r:id="rId2"/>
    <p:sldId id="257" r:id="rId3"/>
    <p:sldId id="259" r:id="rId4"/>
    <p:sldId id="260" r:id="rId5"/>
    <p:sldId id="264" r:id="rId6"/>
    <p:sldId id="263" r:id="rId7"/>
    <p:sldId id="25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547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Final Dashboard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75C19-D967-4BAF-9893-DDD7AA0F4B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574310"/>
            <a:ext cx="12192002" cy="528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360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excel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 dirty="0"/>
              <a:t>Charts: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Final Dashboard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75C19-D967-4BAF-9893-DDD7AA0F4B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574310"/>
            <a:ext cx="12192002" cy="528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333</Words>
  <Application>Microsoft Office PowerPoint</Application>
  <PresentationFormat>Widescreen</PresentationFormat>
  <Paragraphs>28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Microsoft Sans Serif</vt:lpstr>
      <vt:lpstr>Office Theme</vt:lpstr>
      <vt:lpstr> Final Dashboard</vt:lpstr>
      <vt:lpstr>PURPOSE OF PROJECT</vt:lpstr>
      <vt:lpstr>KPI’S Requirement</vt:lpstr>
      <vt:lpstr>Charts:</vt:lpstr>
      <vt:lpstr>Calendar Table Formula</vt:lpstr>
      <vt:lpstr>DAX Formulas</vt:lpstr>
      <vt:lpstr> 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Final Dashboard</dc:title>
  <dc:creator>Satish Dhawale</dc:creator>
  <cp:lastModifiedBy>basavaraj chakalabbi</cp:lastModifiedBy>
  <cp:revision>14</cp:revision>
  <dcterms:created xsi:type="dcterms:W3CDTF">2025-01-20T11:39:00Z</dcterms:created>
  <dcterms:modified xsi:type="dcterms:W3CDTF">2025-08-16T08:14:47Z</dcterms:modified>
</cp:coreProperties>
</file>

<file path=docProps/thumbnail.jpeg>
</file>